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FED4C7-BFC0-4940-85A3-8B5A4C120087}" v="26" dt="2026-02-27T08:57:11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5" d="100"/>
          <a:sy n="135" d="100"/>
        </p:scale>
        <p:origin x="92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直輝 津田" userId="202715ae22407d59" providerId="LiveId" clId="{AE38DC39-DE63-42B1-BFF0-B82CEA500A76}"/>
    <pc:docChg chg="undo custSel addSld modSld">
      <pc:chgData name="直輝 津田" userId="202715ae22407d59" providerId="LiveId" clId="{AE38DC39-DE63-42B1-BFF0-B82CEA500A76}" dt="2026-02-27T08:57:58.224" v="692" actId="20577"/>
      <pc:docMkLst>
        <pc:docMk/>
      </pc:docMkLst>
      <pc:sldChg chg="delSp modSp mod">
        <pc:chgData name="直輝 津田" userId="202715ae22407d59" providerId="LiveId" clId="{AE38DC39-DE63-42B1-BFF0-B82CEA500A76}" dt="2026-02-27T05:10:30.696" v="3" actId="1076"/>
        <pc:sldMkLst>
          <pc:docMk/>
          <pc:sldMk cId="0" sldId="256"/>
        </pc:sldMkLst>
        <pc:spChg chg="mod">
          <ac:chgData name="直輝 津田" userId="202715ae22407d59" providerId="LiveId" clId="{AE38DC39-DE63-42B1-BFF0-B82CEA500A76}" dt="2026-02-27T05:10:30.696" v="3" actId="1076"/>
          <ac:spMkLst>
            <pc:docMk/>
            <pc:sldMk cId="0" sldId="256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10:28.075" v="2" actId="1076"/>
          <ac:spMkLst>
            <pc:docMk/>
            <pc:sldMk cId="0" sldId="256"/>
            <ac:spMk id="3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10:18.551" v="0" actId="478"/>
          <ac:spMkLst>
            <pc:docMk/>
            <pc:sldMk cId="0" sldId="256"/>
            <ac:spMk id="4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10:23.648" v="1" actId="478"/>
          <ac:spMkLst>
            <pc:docMk/>
            <pc:sldMk cId="0" sldId="256"/>
            <ac:spMk id="5" creationId="{00000000-0000-0000-0000-000000000000}"/>
          </ac:spMkLst>
        </pc:spChg>
      </pc:sldChg>
      <pc:sldChg chg="addSp delSp modSp mod">
        <pc:chgData name="直輝 津田" userId="202715ae22407d59" providerId="LiveId" clId="{AE38DC39-DE63-42B1-BFF0-B82CEA500A76}" dt="2026-02-27T07:20:44.375" v="648" actId="1076"/>
        <pc:sldMkLst>
          <pc:docMk/>
          <pc:sldMk cId="0" sldId="257"/>
        </pc:sldMkLst>
        <pc:spChg chg="del">
          <ac:chgData name="直輝 津田" userId="202715ae22407d59" providerId="LiveId" clId="{AE38DC39-DE63-42B1-BFF0-B82CEA500A76}" dt="2026-02-27T05:10:57.233" v="5" actId="478"/>
          <ac:spMkLst>
            <pc:docMk/>
            <pc:sldMk cId="0" sldId="257"/>
            <ac:spMk id="2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10:57.233" v="5" actId="478"/>
          <ac:spMkLst>
            <pc:docMk/>
            <pc:sldMk cId="0" sldId="257"/>
            <ac:spMk id="3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14:01.016" v="115" actId="1076"/>
          <ac:spMkLst>
            <pc:docMk/>
            <pc:sldMk cId="0" sldId="257"/>
            <ac:spMk id="4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12:36.089" v="95" actId="478"/>
          <ac:spMkLst>
            <pc:docMk/>
            <pc:sldMk cId="0" sldId="257"/>
            <ac:spMk id="5" creationId="{00000000-0000-0000-0000-000000000000}"/>
          </ac:spMkLst>
        </pc:spChg>
        <pc:spChg chg="add del mod">
          <ac:chgData name="直輝 津田" userId="202715ae22407d59" providerId="LiveId" clId="{AE38DC39-DE63-42B1-BFF0-B82CEA500A76}" dt="2026-02-27T05:13:32.604" v="103" actId="1076"/>
          <ac:spMkLst>
            <pc:docMk/>
            <pc:sldMk cId="0" sldId="257"/>
            <ac:spMk id="6" creationId="{00000000-0000-0000-0000-000000000000}"/>
          </ac:spMkLst>
        </pc:spChg>
        <pc:spChg chg="add mod">
          <ac:chgData name="直輝 津田" userId="202715ae22407d59" providerId="LiveId" clId="{AE38DC39-DE63-42B1-BFF0-B82CEA500A76}" dt="2026-02-27T07:20:44.375" v="648" actId="1076"/>
          <ac:spMkLst>
            <pc:docMk/>
            <pc:sldMk cId="0" sldId="257"/>
            <ac:spMk id="7" creationId="{6F7147BF-0F83-F1B1-3234-604585145603}"/>
          </ac:spMkLst>
        </pc:spChg>
        <pc:spChg chg="add mod">
          <ac:chgData name="直輝 津田" userId="202715ae22407d59" providerId="LiveId" clId="{AE38DC39-DE63-42B1-BFF0-B82CEA500A76}" dt="2026-02-27T05:13:40.314" v="105" actId="1076"/>
          <ac:spMkLst>
            <pc:docMk/>
            <pc:sldMk cId="0" sldId="257"/>
            <ac:spMk id="8" creationId="{BBECFD37-26FC-960E-9BBE-BDC7CAE12251}"/>
          </ac:spMkLst>
        </pc:spChg>
      </pc:sldChg>
      <pc:sldChg chg="modSp mod">
        <pc:chgData name="直輝 津田" userId="202715ae22407d59" providerId="LiveId" clId="{AE38DC39-DE63-42B1-BFF0-B82CEA500A76}" dt="2026-02-27T05:22:06.639" v="269" actId="207"/>
        <pc:sldMkLst>
          <pc:docMk/>
          <pc:sldMk cId="0" sldId="258"/>
        </pc:sldMkLst>
        <pc:spChg chg="mod">
          <ac:chgData name="直輝 津田" userId="202715ae22407d59" providerId="LiveId" clId="{AE38DC39-DE63-42B1-BFF0-B82CEA500A76}" dt="2026-02-27T05:20:56.925" v="264" actId="255"/>
          <ac:spMkLst>
            <pc:docMk/>
            <pc:sldMk cId="0" sldId="258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2:06.639" v="269" actId="207"/>
          <ac:spMkLst>
            <pc:docMk/>
            <pc:sldMk cId="0" sldId="258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2:06.639" v="269" actId="207"/>
          <ac:spMkLst>
            <pc:docMk/>
            <pc:sldMk cId="0" sldId="258"/>
            <ac:spMk id="7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2:06.639" v="269" actId="207"/>
          <ac:spMkLst>
            <pc:docMk/>
            <pc:sldMk cId="0" sldId="258"/>
            <ac:spMk id="8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2:06.639" v="269" actId="207"/>
          <ac:spMkLst>
            <pc:docMk/>
            <pc:sldMk cId="0" sldId="258"/>
            <ac:spMk id="10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0:08.717" v="255" actId="1076"/>
          <ac:spMkLst>
            <pc:docMk/>
            <pc:sldMk cId="0" sldId="258"/>
            <ac:spMk id="11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0:08.717" v="255" actId="1076"/>
          <ac:spMkLst>
            <pc:docMk/>
            <pc:sldMk cId="0" sldId="258"/>
            <ac:spMk id="12" creationId="{00000000-0000-0000-0000-000000000000}"/>
          </ac:spMkLst>
        </pc:spChg>
        <pc:graphicFrameChg chg="mod">
          <ac:chgData name="直輝 津田" userId="202715ae22407d59" providerId="LiveId" clId="{AE38DC39-DE63-42B1-BFF0-B82CEA500A76}" dt="2026-02-27T05:20:08.540" v="254" actId="1076"/>
          <ac:graphicFrameMkLst>
            <pc:docMk/>
            <pc:sldMk cId="0" sldId="258"/>
            <ac:graphicFrameMk id="6" creationId="{00000000-0000-0000-0000-000000000000}"/>
          </ac:graphicFrameMkLst>
        </pc:graphicFrameChg>
        <pc:graphicFrameChg chg="mod">
          <ac:chgData name="直輝 津田" userId="202715ae22407d59" providerId="LiveId" clId="{AE38DC39-DE63-42B1-BFF0-B82CEA500A76}" dt="2026-02-27T05:20:08.540" v="254" actId="1076"/>
          <ac:graphicFrameMkLst>
            <pc:docMk/>
            <pc:sldMk cId="0" sldId="258"/>
            <ac:graphicFrameMk id="9" creationId="{00000000-0000-0000-0000-000000000000}"/>
          </ac:graphicFrameMkLst>
        </pc:graphicFrameChg>
      </pc:sldChg>
      <pc:sldChg chg="modSp mod">
        <pc:chgData name="直輝 津田" userId="202715ae22407d59" providerId="LiveId" clId="{AE38DC39-DE63-42B1-BFF0-B82CEA500A76}" dt="2026-02-27T08:57:41.424" v="680" actId="20577"/>
        <pc:sldMkLst>
          <pc:docMk/>
          <pc:sldMk cId="0" sldId="259"/>
        </pc:sldMkLst>
        <pc:spChg chg="mod">
          <ac:chgData name="直輝 津田" userId="202715ae22407d59" providerId="LiveId" clId="{AE38DC39-DE63-42B1-BFF0-B82CEA500A76}" dt="2026-02-27T08:57:41.424" v="680" actId="20577"/>
          <ac:spMkLst>
            <pc:docMk/>
            <pc:sldMk cId="0" sldId="259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8:57:38.209" v="674" actId="1076"/>
          <ac:spMkLst>
            <pc:docMk/>
            <pc:sldMk cId="0" sldId="259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4:48.533" v="297" actId="14100"/>
          <ac:spMkLst>
            <pc:docMk/>
            <pc:sldMk cId="0" sldId="259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5:02.509" v="300" actId="20577"/>
          <ac:spMkLst>
            <pc:docMk/>
            <pc:sldMk cId="0" sldId="259"/>
            <ac:spMk id="6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3:33.991" v="282" actId="14100"/>
          <ac:spMkLst>
            <pc:docMk/>
            <pc:sldMk cId="0" sldId="259"/>
            <ac:spMk id="7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23:24.616" v="280" actId="14100"/>
          <ac:spMkLst>
            <pc:docMk/>
            <pc:sldMk cId="0" sldId="259"/>
            <ac:spMk id="8" creationId="{00000000-0000-0000-0000-000000000000}"/>
          </ac:spMkLst>
        </pc:spChg>
      </pc:sldChg>
      <pc:sldChg chg="addSp delSp modSp mod">
        <pc:chgData name="直輝 津田" userId="202715ae22407d59" providerId="LiveId" clId="{AE38DC39-DE63-42B1-BFF0-B82CEA500A76}" dt="2026-02-27T08:57:58.224" v="692" actId="20577"/>
        <pc:sldMkLst>
          <pc:docMk/>
          <pc:sldMk cId="0" sldId="260"/>
        </pc:sldMkLst>
        <pc:spChg chg="mod">
          <ac:chgData name="直輝 津田" userId="202715ae22407d59" providerId="LiveId" clId="{AE38DC39-DE63-42B1-BFF0-B82CEA500A76}" dt="2026-02-27T08:57:58.224" v="692" actId="20577"/>
          <ac:spMkLst>
            <pc:docMk/>
            <pc:sldMk cId="0" sldId="260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26:08.662" v="423" actId="14100"/>
          <ac:spMkLst>
            <pc:docMk/>
            <pc:sldMk cId="0" sldId="260"/>
            <ac:spMk id="4" creationId="{00000000-0000-0000-0000-000000000000}"/>
          </ac:spMkLst>
        </pc:spChg>
        <pc:spChg chg="del mod">
          <ac:chgData name="直輝 津田" userId="202715ae22407d59" providerId="LiveId" clId="{AE38DC39-DE63-42B1-BFF0-B82CEA500A76}" dt="2026-02-27T05:36:04.806" v="327" actId="478"/>
          <ac:spMkLst>
            <pc:docMk/>
            <pc:sldMk cId="0" sldId="260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5:40:16.097" v="385" actId="1076"/>
          <ac:spMkLst>
            <pc:docMk/>
            <pc:sldMk cId="0" sldId="260"/>
            <ac:spMk id="6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35:18.206" v="318" actId="478"/>
          <ac:spMkLst>
            <pc:docMk/>
            <pc:sldMk cId="0" sldId="260"/>
            <ac:spMk id="7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5:35:25.013" v="319" actId="478"/>
          <ac:spMkLst>
            <pc:docMk/>
            <pc:sldMk cId="0" sldId="260"/>
            <ac:spMk id="8" creationId="{00000000-0000-0000-0000-000000000000}"/>
          </ac:spMkLst>
        </pc:spChg>
        <pc:spChg chg="add del">
          <ac:chgData name="直輝 津田" userId="202715ae22407d59" providerId="LiveId" clId="{AE38DC39-DE63-42B1-BFF0-B82CEA500A76}" dt="2026-02-27T05:28:55.823" v="313" actId="11529"/>
          <ac:spMkLst>
            <pc:docMk/>
            <pc:sldMk cId="0" sldId="260"/>
            <ac:spMk id="9" creationId="{21BDC432-A25D-0D5E-D06A-71A9F345CC80}"/>
          </ac:spMkLst>
        </pc:spChg>
        <pc:picChg chg="add del mod modCrop">
          <ac:chgData name="直輝 津田" userId="202715ae22407d59" providerId="LiveId" clId="{AE38DC39-DE63-42B1-BFF0-B82CEA500A76}" dt="2026-02-27T06:26:55.186" v="424" actId="1076"/>
          <ac:picMkLst>
            <pc:docMk/>
            <pc:sldMk cId="0" sldId="260"/>
            <ac:picMk id="11" creationId="{E1FAA60E-092F-A05E-48FF-5EA996A7480F}"/>
          </ac:picMkLst>
        </pc:picChg>
      </pc:sldChg>
      <pc:sldChg chg="addSp delSp modSp mod">
        <pc:chgData name="直輝 津田" userId="202715ae22407d59" providerId="LiveId" clId="{AE38DC39-DE63-42B1-BFF0-B82CEA500A76}" dt="2026-02-27T07:43:56.288" v="657" actId="14100"/>
        <pc:sldMkLst>
          <pc:docMk/>
          <pc:sldMk cId="0" sldId="261"/>
        </pc:sldMkLst>
        <pc:spChg chg="mod">
          <ac:chgData name="直輝 津田" userId="202715ae22407d59" providerId="LiveId" clId="{AE38DC39-DE63-42B1-BFF0-B82CEA500A76}" dt="2026-02-27T07:43:56.288" v="657" actId="14100"/>
          <ac:spMkLst>
            <pc:docMk/>
            <pc:sldMk cId="0" sldId="261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27:21.664" v="427" actId="14100"/>
          <ac:spMkLst>
            <pc:docMk/>
            <pc:sldMk cId="0" sldId="261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20:28.119" v="647" actId="14100"/>
          <ac:spMkLst>
            <pc:docMk/>
            <pc:sldMk cId="0" sldId="261"/>
            <ac:spMk id="5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6:09:50.120" v="387" actId="478"/>
          <ac:spMkLst>
            <pc:docMk/>
            <pc:sldMk cId="0" sldId="261"/>
            <ac:spMk id="6" creationId="{00000000-0000-0000-0000-000000000000}"/>
          </ac:spMkLst>
        </pc:spChg>
        <pc:spChg chg="del mod">
          <ac:chgData name="直輝 津田" userId="202715ae22407d59" providerId="LiveId" clId="{AE38DC39-DE63-42B1-BFF0-B82CEA500A76}" dt="2026-02-27T06:09:54.117" v="389" actId="478"/>
          <ac:spMkLst>
            <pc:docMk/>
            <pc:sldMk cId="0" sldId="261"/>
            <ac:spMk id="7" creationId="{00000000-0000-0000-0000-000000000000}"/>
          </ac:spMkLst>
        </pc:spChg>
        <pc:picChg chg="add del mod">
          <ac:chgData name="直輝 津田" userId="202715ae22407d59" providerId="LiveId" clId="{AE38DC39-DE63-42B1-BFF0-B82CEA500A76}" dt="2026-02-27T06:30:12.251" v="428" actId="478"/>
          <ac:picMkLst>
            <pc:docMk/>
            <pc:sldMk cId="0" sldId="261"/>
            <ac:picMk id="9" creationId="{DCAEDDCC-FF7F-32F5-DC9C-19630B7E6C11}"/>
          </ac:picMkLst>
        </pc:picChg>
        <pc:picChg chg="add mod">
          <ac:chgData name="直輝 津田" userId="202715ae22407d59" providerId="LiveId" clId="{AE38DC39-DE63-42B1-BFF0-B82CEA500A76}" dt="2026-02-27T06:30:24.683" v="437" actId="1076"/>
          <ac:picMkLst>
            <pc:docMk/>
            <pc:sldMk cId="0" sldId="261"/>
            <ac:picMk id="11" creationId="{2914BE34-6FAE-54A8-AA08-D81836B3AA63}"/>
          </ac:picMkLst>
        </pc:picChg>
        <pc:picChg chg="add del mod">
          <ac:chgData name="直輝 津田" userId="202715ae22407d59" providerId="LiveId" clId="{AE38DC39-DE63-42B1-BFF0-B82CEA500A76}" dt="2026-02-27T06:24:19.416" v="397" actId="478"/>
          <ac:picMkLst>
            <pc:docMk/>
            <pc:sldMk cId="0" sldId="261"/>
            <ac:picMk id="1026" creationId="{4DA61C4C-BFD0-CE8D-3CF6-B11FEE7F5208}"/>
          </ac:picMkLst>
        </pc:picChg>
      </pc:sldChg>
      <pc:sldChg chg="addSp delSp modSp mod">
        <pc:chgData name="直輝 津田" userId="202715ae22407d59" providerId="LiveId" clId="{AE38DC39-DE63-42B1-BFF0-B82CEA500A76}" dt="2026-02-27T06:38:49.461" v="462" actId="1076"/>
        <pc:sldMkLst>
          <pc:docMk/>
          <pc:sldMk cId="0" sldId="262"/>
        </pc:sldMkLst>
        <pc:spChg chg="mod">
          <ac:chgData name="直輝 津田" userId="202715ae22407d59" providerId="LiveId" clId="{AE38DC39-DE63-42B1-BFF0-B82CEA500A76}" dt="2026-02-27T06:30:53.345" v="438" actId="1076"/>
          <ac:spMkLst>
            <pc:docMk/>
            <pc:sldMk cId="0" sldId="262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30:59.413" v="439" actId="1076"/>
          <ac:spMkLst>
            <pc:docMk/>
            <pc:sldMk cId="0" sldId="262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38:49.461" v="462" actId="1076"/>
          <ac:spMkLst>
            <pc:docMk/>
            <pc:sldMk cId="0" sldId="262"/>
            <ac:spMk id="6" creationId="{00000000-0000-0000-0000-000000000000}"/>
          </ac:spMkLst>
        </pc:spChg>
        <pc:picChg chg="del mod">
          <ac:chgData name="直輝 津田" userId="202715ae22407d59" providerId="LiveId" clId="{AE38DC39-DE63-42B1-BFF0-B82CEA500A76}" dt="2026-02-27T06:35:03.658" v="443" actId="478"/>
          <ac:picMkLst>
            <pc:docMk/>
            <pc:sldMk cId="0" sldId="262"/>
            <ac:picMk id="7" creationId="{00000000-0000-0000-0000-000000000000}"/>
          </ac:picMkLst>
        </pc:picChg>
        <pc:picChg chg="add mod">
          <ac:chgData name="直輝 津田" userId="202715ae22407d59" providerId="LiveId" clId="{AE38DC39-DE63-42B1-BFF0-B82CEA500A76}" dt="2026-02-27T06:38:34.408" v="460" actId="1076"/>
          <ac:picMkLst>
            <pc:docMk/>
            <pc:sldMk cId="0" sldId="262"/>
            <ac:picMk id="9" creationId="{F5D16F15-CF7E-1103-7CF0-BCDFAB769502}"/>
          </ac:picMkLst>
        </pc:picChg>
      </pc:sldChg>
      <pc:sldChg chg="addSp delSp modSp mod">
        <pc:chgData name="直輝 津田" userId="202715ae22407d59" providerId="LiveId" clId="{AE38DC39-DE63-42B1-BFF0-B82CEA500A76}" dt="2026-02-27T07:06:44.333" v="603" actId="1076"/>
        <pc:sldMkLst>
          <pc:docMk/>
          <pc:sldMk cId="0" sldId="263"/>
        </pc:sldMkLst>
        <pc:spChg chg="mod">
          <ac:chgData name="直輝 津田" userId="202715ae22407d59" providerId="LiveId" clId="{AE38DC39-DE63-42B1-BFF0-B82CEA500A76}" dt="2026-02-27T06:39:28.006" v="463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40:17.939" v="474" actId="1076"/>
          <ac:spMkLst>
            <pc:docMk/>
            <pc:sldMk cId="0" sldId="263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42:33.008" v="509" actId="113"/>
          <ac:spMkLst>
            <pc:docMk/>
            <pc:sldMk cId="0" sldId="263"/>
            <ac:spMk id="7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6:42:19.260" v="506" actId="1076"/>
          <ac:spMkLst>
            <pc:docMk/>
            <pc:sldMk cId="0" sldId="263"/>
            <ac:spMk id="8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06:42.657" v="602" actId="1076"/>
          <ac:spMkLst>
            <pc:docMk/>
            <pc:sldMk cId="0" sldId="263"/>
            <ac:spMk id="11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6:43:54.860" v="581" actId="478"/>
          <ac:spMkLst>
            <pc:docMk/>
            <pc:sldMk cId="0" sldId="263"/>
            <ac:spMk id="12" creationId="{00000000-0000-0000-0000-000000000000}"/>
          </ac:spMkLst>
        </pc:spChg>
        <pc:spChg chg="del">
          <ac:chgData name="直輝 津田" userId="202715ae22407d59" providerId="LiveId" clId="{AE38DC39-DE63-42B1-BFF0-B82CEA500A76}" dt="2026-02-27T06:43:57.165" v="582" actId="478"/>
          <ac:spMkLst>
            <pc:docMk/>
            <pc:sldMk cId="0" sldId="263"/>
            <ac:spMk id="13" creationId="{00000000-0000-0000-0000-000000000000}"/>
          </ac:spMkLst>
        </pc:spChg>
        <pc:picChg chg="add mod">
          <ac:chgData name="直輝 津田" userId="202715ae22407d59" providerId="LiveId" clId="{AE38DC39-DE63-42B1-BFF0-B82CEA500A76}" dt="2026-02-27T07:06:44.333" v="603" actId="1076"/>
          <ac:picMkLst>
            <pc:docMk/>
            <pc:sldMk cId="0" sldId="263"/>
            <ac:picMk id="15" creationId="{12186A3A-24ED-5335-C960-412A83BCC24E}"/>
          </ac:picMkLst>
        </pc:picChg>
      </pc:sldChg>
      <pc:sldChg chg="modSp mod">
        <pc:chgData name="直輝 津田" userId="202715ae22407d59" providerId="LiveId" clId="{AE38DC39-DE63-42B1-BFF0-B82CEA500A76}" dt="2026-02-27T07:08:17.842" v="614" actId="255"/>
        <pc:sldMkLst>
          <pc:docMk/>
          <pc:sldMk cId="0" sldId="264"/>
        </pc:sldMkLst>
        <pc:spChg chg="mod">
          <ac:chgData name="直輝 津田" userId="202715ae22407d59" providerId="LiveId" clId="{AE38DC39-DE63-42B1-BFF0-B82CEA500A76}" dt="2026-02-27T07:07:12.072" v="608" actId="1076"/>
          <ac:spMkLst>
            <pc:docMk/>
            <pc:sldMk cId="0" sldId="264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08:11.773" v="613" actId="255"/>
          <ac:spMkLst>
            <pc:docMk/>
            <pc:sldMk cId="0" sldId="264"/>
            <ac:spMk id="7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08:17.842" v="614" actId="255"/>
          <ac:spMkLst>
            <pc:docMk/>
            <pc:sldMk cId="0" sldId="264"/>
            <ac:spMk id="10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07:55.057" v="612" actId="20577"/>
          <ac:spMkLst>
            <pc:docMk/>
            <pc:sldMk cId="0" sldId="264"/>
            <ac:spMk id="12" creationId="{00000000-0000-0000-0000-000000000000}"/>
          </ac:spMkLst>
        </pc:spChg>
      </pc:sldChg>
      <pc:sldChg chg="modSp mod">
        <pc:chgData name="直輝 津田" userId="202715ae22407d59" providerId="LiveId" clId="{AE38DC39-DE63-42B1-BFF0-B82CEA500A76}" dt="2026-02-27T07:46:55.035" v="668" actId="20577"/>
        <pc:sldMkLst>
          <pc:docMk/>
          <pc:sldMk cId="0" sldId="265"/>
        </pc:sldMkLst>
        <pc:spChg chg="mod">
          <ac:chgData name="直輝 津田" userId="202715ae22407d59" providerId="LiveId" clId="{AE38DC39-DE63-42B1-BFF0-B82CEA500A76}" dt="2026-02-27T07:45:36.212" v="658" actId="1076"/>
          <ac:spMkLst>
            <pc:docMk/>
            <pc:sldMk cId="0" sldId="265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45:36.212" v="658" actId="1076"/>
          <ac:spMkLst>
            <pc:docMk/>
            <pc:sldMk cId="0" sldId="265"/>
            <ac:spMk id="6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7:45:36.212" v="658" actId="1076"/>
          <ac:spMkLst>
            <pc:docMk/>
            <pc:sldMk cId="0" sldId="265"/>
            <ac:spMk id="7" creationId="{00000000-0000-0000-0000-000000000000}"/>
          </ac:spMkLst>
        </pc:spChg>
        <pc:graphicFrameChg chg="modGraphic">
          <ac:chgData name="直輝 津田" userId="202715ae22407d59" providerId="LiveId" clId="{AE38DC39-DE63-42B1-BFF0-B82CEA500A76}" dt="2026-02-27T07:46:55.035" v="668" actId="20577"/>
          <ac:graphicFrameMkLst>
            <pc:docMk/>
            <pc:sldMk cId="0" sldId="265"/>
            <ac:graphicFrameMk id="11" creationId="{00000000-0000-0000-0000-000000000000}"/>
          </ac:graphicFrameMkLst>
        </pc:graphicFrameChg>
      </pc:sldChg>
      <pc:sldChg chg="modSp add mod">
        <pc:chgData name="直輝 津田" userId="202715ae22407d59" providerId="LiveId" clId="{AE38DC39-DE63-42B1-BFF0-B82CEA500A76}" dt="2026-02-27T08:57:11.653" v="670"/>
        <pc:sldMkLst>
          <pc:docMk/>
          <pc:sldMk cId="2736890004" sldId="266"/>
        </pc:sldMkLst>
        <pc:spChg chg="mod">
          <ac:chgData name="直輝 津田" userId="202715ae22407d59" providerId="LiveId" clId="{AE38DC39-DE63-42B1-BFF0-B82CEA500A76}" dt="2026-02-27T08:57:11.653" v="670"/>
          <ac:spMkLst>
            <pc:docMk/>
            <pc:sldMk cId="2736890004" sldId="266"/>
            <ac:spMk id="2" creationId="{6098EE5B-FE6B-BED6-B73C-1748B4052A8C}"/>
          </ac:spMkLst>
        </pc:spChg>
        <pc:spChg chg="mod">
          <ac:chgData name="直輝 津田" userId="202715ae22407d59" providerId="LiveId" clId="{AE38DC39-DE63-42B1-BFF0-B82CEA500A76}" dt="2026-02-27T05:15:07.131" v="184" actId="113"/>
          <ac:spMkLst>
            <pc:docMk/>
            <pc:sldMk cId="2736890004" sldId="266"/>
            <ac:spMk id="4" creationId="{9F18AE8A-BAD6-F82F-1E97-356ED19D1C68}"/>
          </ac:spMkLst>
        </pc:spChg>
        <pc:spChg chg="mod">
          <ac:chgData name="直輝 津田" userId="202715ae22407d59" providerId="LiveId" clId="{AE38DC39-DE63-42B1-BFF0-B82CEA500A76}" dt="2026-02-27T05:15:12.012" v="186" actId="20577"/>
          <ac:spMkLst>
            <pc:docMk/>
            <pc:sldMk cId="2736890004" sldId="266"/>
            <ac:spMk id="5" creationId="{FBE7C8A8-D470-1DCE-549D-7ED7C170C12D}"/>
          </ac:spMkLst>
        </pc:spChg>
        <pc:spChg chg="mod">
          <ac:chgData name="直輝 津田" userId="202715ae22407d59" providerId="LiveId" clId="{AE38DC39-DE63-42B1-BFF0-B82CEA500A76}" dt="2026-02-27T05:15:58.140" v="195" actId="20577"/>
          <ac:spMkLst>
            <pc:docMk/>
            <pc:sldMk cId="2736890004" sldId="266"/>
            <ac:spMk id="6" creationId="{5D4B46A1-67FB-14B6-E040-3BD651AADE42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1"/>
  <c:style val="2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読書状況</c:v>
                </c:pt>
              </c:strCache>
            </c:strRef>
          </c:tx>
          <c:spPr>
            <a:solidFill>
              <a:schemeClr val="accent1"/>
            </a:solidFill>
            <a:ln w="9525" cap="flat">
              <a:solidFill>
                <a:srgbClr val="F9F9F9"/>
              </a:solidFill>
              <a:prstDash val="solid"/>
              <a:round/>
            </a:ln>
            <a:effectLst/>
          </c:spPr>
          <c:dPt>
            <c:idx val="0"/>
            <c:bubble3D val="0"/>
            <c:spPr>
              <a:solidFill>
                <a:srgbClr val="C5283D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EC10-4EF1-8CEE-82AB1FACB160}"/>
              </c:ext>
            </c:extLst>
          </c:dPt>
          <c:dPt>
            <c:idx val="1"/>
            <c:bubble3D val="0"/>
            <c:spPr>
              <a:solidFill>
                <a:srgbClr val="E2E8F0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EC10-4EF1-8CEE-82AB1FACB160}"/>
              </c:ext>
            </c:extLst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  <a:endParaRPr lang="ja-JP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10-4EF1-8CEE-82AB1FACB160}"/>
                </c:ext>
              </c:extLst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  <a:endParaRPr lang="ja-JP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10-4EF1-8CEE-82AB1FACB160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endParaRPr lang="ja-JP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読まない</c:v>
                </c:pt>
                <c:pt idx="1">
                  <c:v>読む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62.6</c:v>
                </c:pt>
                <c:pt idx="1">
                  <c:v>37.4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C10-4EF1-8CEE-82AB1FACB1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利用率</c:v>
                </c:pt>
              </c:strCache>
            </c:strRef>
          </c:tx>
          <c:spPr>
            <a:solidFill>
              <a:srgbClr val="1E2761"/>
            </a:solidFill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endParaRPr lang="ja-JP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2020年</c:v>
                </c:pt>
                <c:pt idx="1">
                  <c:v>2021年</c:v>
                </c:pt>
                <c:pt idx="2">
                  <c:v>2022年</c:v>
                </c:pt>
                <c:pt idx="3">
                  <c:v>2023年</c:v>
                </c:pt>
                <c:pt idx="4">
                  <c:v>2024年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14.2</c:v>
                </c:pt>
                <c:pt idx="1">
                  <c:v>14.4</c:v>
                </c:pt>
                <c:pt idx="2">
                  <c:v>15.7</c:v>
                </c:pt>
                <c:pt idx="3">
                  <c:v>16.8</c:v>
                </c:pt>
                <c:pt idx="4">
                  <c:v>17.2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43-4DC9-A219-D7E5881CB6B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E2E8F0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771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58CF8-93AA-20F9-2133-6902BD565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5E5F2B-0506-1E9D-D878-0F066624E6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5C1FFA-C7E7-9E57-824B-7691397F9E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FAC6B-BCA7-07A6-4B0A-0D5C07D430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2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37160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直木賞作家・姫野カオルコプロデュース作品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0" y="2023110"/>
            <a:ext cx="91440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kern="0" spc="4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聞き耳アワーシリーズ</a:t>
            </a:r>
            <a:endParaRPr lang="en-US" sz="5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８．ターゲット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1293628" y="1188720"/>
            <a:ext cx="7049386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活字から離れていた新規層にも多角的にアプローチします。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5720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文学・小説ファン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「姫野カオルコ氏の選書・監修」でアピール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475488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9" name="Text 7"/>
          <p:cNvSpPr/>
          <p:nvPr/>
        </p:nvSpPr>
        <p:spPr>
          <a:xfrm>
            <a:off x="475488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若年層・カルチャー層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5488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「2.5次元キャストの起用」でアピール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2286000" y="3200400"/>
            <a:ext cx="4572000" cy="1371600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 10"/>
          <p:cNvSpPr/>
          <p:nvPr/>
        </p:nvSpPr>
        <p:spPr>
          <a:xfrm>
            <a:off x="2468880" y="3291840"/>
            <a:ext cx="42062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その他の周辺ターゲット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ポッドキャストリスナ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ミステリ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ー／怪談好き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舞台・朗読劇ファン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９．実施概要 ＆ 公演予定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981559"/>
              </p:ext>
            </p:extLst>
          </p:nvPr>
        </p:nvGraphicFramePr>
        <p:xfrm>
          <a:off x="457200" y="1371600"/>
          <a:ext cx="8229600" cy="2133600"/>
        </p:xfrm>
        <a:graphic>
          <a:graphicData uri="http://schemas.openxmlformats.org/drawingml/2006/table">
            <a:tbl>
              <a:tblPr/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ja-JP" alt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</a:t>
                      </a:r>
                      <a:r>
                        <a:rPr lang="en-US" sz="1400" b="1" dirty="0" err="1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期間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３日間を予定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上演時間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約90分（トークショー込み）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出演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2〜3名（2.5次元俳優</a:t>
                      </a:r>
                      <a:r>
                        <a:rPr lang="ja-JP" alt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の起用</a:t>
                      </a:r>
                      <a:r>
                        <a:rPr lang="en-US" sz="1400" dirty="0" err="1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を想定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会場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小規模劇場（</a:t>
                      </a:r>
                      <a:r>
                        <a:rPr lang="en-US" altLang="ja-JP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50-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100席想定）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公演回数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</a:t>
                      </a:r>
                      <a:r>
                        <a:rPr lang="en-US" altLang="ja-JP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-6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回公演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チケット代金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5000円</a:t>
                      </a:r>
                      <a:r>
                        <a:rPr lang="ja-JP" alt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前後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将来展望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シリーズ化／定期開催（※詳細は調整可能）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457200" y="3659018"/>
            <a:ext cx="8229600" cy="1188720"/>
          </a:xfrm>
          <a:prstGeom prst="rect">
            <a:avLst/>
          </a:prstGeom>
          <a:solidFill>
            <a:srgbClr val="F8FAFC"/>
          </a:solidFill>
          <a:ln w="254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3"/>
          <p:cNvSpPr/>
          <p:nvPr/>
        </p:nvSpPr>
        <p:spPr>
          <a:xfrm>
            <a:off x="457200" y="3659018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今後の公演予定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14400" y="4024778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【第１弾】 「エンドレス・ラブ」（徳間書店）11月または12月想定</a:t>
            </a:r>
            <a:endParaRPr lang="en-US" sz="14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【第２弾】 「X博士」</a:t>
            </a:r>
            <a:endParaRPr lang="en-US" sz="14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【第３弾】 「探偵物語」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803990" y="2037728"/>
            <a:ext cx="2122967" cy="142192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ja-JP" altLang="en-US" sz="6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演劇</a:t>
            </a:r>
            <a:endParaRPr lang="en-US" sz="6600" dirty="0"/>
          </a:p>
        </p:txBody>
      </p:sp>
      <p:sp>
        <p:nvSpPr>
          <p:cNvPr id="6" name="Text 4"/>
          <p:cNvSpPr/>
          <p:nvPr/>
        </p:nvSpPr>
        <p:spPr>
          <a:xfrm>
            <a:off x="4221126" y="2571750"/>
            <a:ext cx="350874" cy="422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altLang="ja-JP" sz="3600" b="1" dirty="0"/>
              <a:t>×</a:t>
            </a:r>
            <a:endParaRPr lang="en-US" sz="3600" b="1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6F7147BF-0F83-F1B1-3234-604585145603}"/>
              </a:ext>
            </a:extLst>
          </p:cNvPr>
          <p:cNvSpPr/>
          <p:nvPr/>
        </p:nvSpPr>
        <p:spPr>
          <a:xfrm>
            <a:off x="-175437" y="117029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ja-JP" alt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ただの「朗読劇」ではない演劇スタイル</a:t>
            </a:r>
            <a:endParaRPr lang="en-US" sz="16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BBECFD37-26FC-960E-9BBE-BDC7CAE12251}"/>
              </a:ext>
            </a:extLst>
          </p:cNvPr>
          <p:cNvSpPr/>
          <p:nvPr/>
        </p:nvSpPr>
        <p:spPr>
          <a:xfrm>
            <a:off x="5217045" y="2058728"/>
            <a:ext cx="2122967" cy="142192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ja-JP" altLang="en-US" sz="6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朗読</a:t>
            </a:r>
            <a:endParaRPr lang="en-US" sz="6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B7364-4476-7FD4-03BA-D46808229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098EE5B-FE6B-BED6-B73C-1748B4052A8C}"/>
              </a:ext>
            </a:extLst>
          </p:cNvPr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１．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シリーズコンセプト</a:t>
            </a:r>
            <a:endParaRPr lang="en-US" sz="32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F4B4709-FFEB-6B62-CA1C-2A6A21BCBD0F}"/>
              </a:ext>
            </a:extLst>
          </p:cNvPr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F18AE8A-BAD6-F82F-1E97-356ED19D1C68}"/>
              </a:ext>
            </a:extLst>
          </p:cNvPr>
          <p:cNvSpPr/>
          <p:nvPr/>
        </p:nvSpPr>
        <p:spPr>
          <a:xfrm>
            <a:off x="1270590" y="1417320"/>
            <a:ext cx="6602819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文学を「読む」から「劇場で聴く」へ。</a:t>
            </a:r>
            <a:endParaRPr lang="en-US" sz="28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BE7C8A8-D470-1DCE-549D-7ED7C170C12D}"/>
              </a:ext>
            </a:extLst>
          </p:cNvPr>
          <p:cNvSpPr/>
          <p:nvPr/>
        </p:nvSpPr>
        <p:spPr>
          <a:xfrm>
            <a:off x="457200" y="2286000"/>
            <a:ext cx="8229600" cy="54864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200" b="1" dirty="0" err="1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直木賞作家・姫野カオルコがプロデュース</a:t>
            </a:r>
            <a:r>
              <a:rPr lang="ja-JP" altLang="en-US" sz="2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！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5D4B46A1-67FB-14B6-E040-3BD651AADE42}"/>
              </a:ext>
            </a:extLst>
          </p:cNvPr>
          <p:cNvSpPr/>
          <p:nvPr/>
        </p:nvSpPr>
        <p:spPr>
          <a:xfrm>
            <a:off x="457200" y="3108960"/>
            <a:ext cx="8229600" cy="174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新しい文学体験型朗読劇シリーズです。</a:t>
            </a:r>
            <a:endParaRPr lang="en-US" sz="1600" dirty="0"/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選び抜かれた珠玉の物語を、劇場という空間で声・音・映像とともにQPSSが立体化。</a:t>
            </a:r>
            <a:endParaRPr lang="en-US" sz="1600" dirty="0"/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ライブ体験を起点とし、ポッドキャスト・音声配信へと展開</a:t>
            </a:r>
            <a:r>
              <a:rPr lang="ja-JP" alt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>
              <a:solidFill>
                <a:srgbClr val="333333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「耳から出会う文学」を日常へ届けます。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36890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２．企画意図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1080975" y="1220086"/>
            <a:ext cx="712735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</a:t>
            </a:r>
            <a:r>
              <a:rPr lang="en-US" sz="2400" b="1" dirty="0" err="1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耳からはじまる文学体験」を劇場で創出させたい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77703" y="201168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活字離れの現状（1か月に本を1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冊も読まない割合</a:t>
            </a:r>
            <a:r>
              <a:rPr lang="en-US" sz="120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）</a:t>
            </a:r>
            <a:endParaRPr lang="en-US" sz="12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6" name="Chart 0"/>
          <p:cNvGraphicFramePr/>
          <p:nvPr>
            <p:extLst>
              <p:ext uri="{D42A27DB-BD31-4B8C-83A1-F6EECF244321}">
                <p14:modId xmlns:p14="http://schemas.microsoft.com/office/powerpoint/2010/main" val="1321258088"/>
              </p:ext>
            </p:extLst>
          </p:nvPr>
        </p:nvGraphicFramePr>
        <p:xfrm>
          <a:off x="457200" y="2286000"/>
          <a:ext cx="3657600" cy="2103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4"/>
          <p:cNvSpPr/>
          <p:nvPr/>
        </p:nvSpPr>
        <p:spPr>
          <a:xfrm>
            <a:off x="457200" y="4389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出典：文化庁『国語に関する世論調査（令和5年度）』</a:t>
            </a:r>
            <a:endParaRPr lang="en-US" sz="1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4572000" y="201168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5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国内ポッドキャスト月間利用率の推移</a:t>
            </a:r>
            <a:endParaRPr lang="en-US" sz="105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9" name="Chart 1"/>
          <p:cNvGraphicFramePr/>
          <p:nvPr>
            <p:extLst>
              <p:ext uri="{D42A27DB-BD31-4B8C-83A1-F6EECF244321}">
                <p14:modId xmlns:p14="http://schemas.microsoft.com/office/powerpoint/2010/main" val="249148168"/>
              </p:ext>
            </p:extLst>
          </p:nvPr>
        </p:nvGraphicFramePr>
        <p:xfrm>
          <a:off x="4572000" y="2286000"/>
          <a:ext cx="4114800" cy="2103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 6"/>
          <p:cNvSpPr/>
          <p:nvPr/>
        </p:nvSpPr>
        <p:spPr>
          <a:xfrm>
            <a:off x="4572000" y="438912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出典：株式会社オトナル・株式会社朝日新聞社『ポッドキャスト国内利用実態調査』</a:t>
            </a:r>
            <a:endParaRPr lang="en-US" sz="1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Shape 7"/>
          <p:cNvSpPr/>
          <p:nvPr/>
        </p:nvSpPr>
        <p:spPr>
          <a:xfrm>
            <a:off x="1828800" y="2286000"/>
            <a:ext cx="5486400" cy="914400"/>
          </a:xfrm>
          <a:prstGeom prst="roundRect">
            <a:avLst>
              <a:gd name="adj" fmla="val 10000"/>
            </a:avLst>
          </a:prstGeom>
          <a:solidFill>
            <a:srgbClr val="FFFFFF">
              <a:alpha val="90000"/>
            </a:srgbClr>
          </a:solidFill>
          <a:ln w="25400">
            <a:solidFill>
              <a:srgbClr val="C5283D"/>
            </a:solidFill>
            <a:prstDash val="solid"/>
          </a:ln>
          <a:effectLst>
            <a:outerShdw blurRad="63500" dist="38100" dir="2700000" algn="b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12" name="Text 8"/>
          <p:cNvSpPr/>
          <p:nvPr/>
        </p:nvSpPr>
        <p:spPr>
          <a:xfrm>
            <a:off x="1828800" y="2286000"/>
            <a:ext cx="5486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活字離れが進む一方で、「聴く時間はある」</a:t>
            </a:r>
            <a:endParaRPr lang="en-US" sz="1800" dirty="0"/>
          </a:p>
          <a:p>
            <a:pPr marL="0" indent="0" algn="ctr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そんな現代人の生活リズムへ。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３．作品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群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974651" y="1330666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少し怖くて、少し可笑しくて、なぜか心に残る物語たち。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297713" y="2103120"/>
            <a:ext cx="3926957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297713" y="2148841"/>
            <a:ext cx="3926957" cy="224027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怪談、幻想譚、純文学、珠玉の短編</a:t>
            </a:r>
            <a:endParaRPr lang="en-US" sz="16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——</a:t>
            </a: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ジャンルを横断しながら</a:t>
            </a:r>
            <a:endParaRPr lang="en-US" sz="1600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耳で聴くとより深く沁みる作品を</a:t>
            </a:r>
            <a:endParaRPr lang="en-US" sz="1600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姫野カオルコが選書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公演ごとに、違う世界へ迷い込むような感覚へいざなう連作型朗読劇シリーズ</a:t>
            </a:r>
            <a:r>
              <a:rPr lang="ja-JP" alt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369980" y="2103120"/>
            <a:ext cx="4476307" cy="2286000"/>
          </a:xfrm>
          <a:prstGeom prst="rect">
            <a:avLst/>
          </a:prstGeom>
          <a:solidFill>
            <a:srgbClr val="1E2761"/>
          </a:solidFill>
          <a:ln/>
          <a:effectLst>
            <a:outerShdw blurRad="101600" dist="50800" dir="27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8" name="Text 6"/>
          <p:cNvSpPr/>
          <p:nvPr/>
        </p:nvSpPr>
        <p:spPr>
          <a:xfrm>
            <a:off x="4451497" y="2194560"/>
            <a:ext cx="4628707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音楽・環境音による没入感ある演出の中、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実力派キャストが朗読。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ポッドキャスト等の「耳だけ」とは異なる、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2200" b="1" dirty="0" err="1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劇場空間ならではの【ライブ体験</a:t>
            </a:r>
            <a:r>
              <a:rPr lang="en-US" sz="22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】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４．</a:t>
            </a:r>
            <a:r>
              <a:rPr lang="ja-JP" altLang="en-US" sz="3200" b="1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プロデュース</a:t>
            </a:r>
            <a:r>
              <a:rPr lang="en-US" sz="3200" b="1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「姫野カオルコ」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Shape 2"/>
          <p:cNvSpPr/>
          <p:nvPr/>
        </p:nvSpPr>
        <p:spPr>
          <a:xfrm>
            <a:off x="542260" y="1236745"/>
            <a:ext cx="8229600" cy="3382039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175052" y="1457372"/>
            <a:ext cx="5243269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鋭さとユーモア</a:t>
            </a:r>
            <a:endParaRPr lang="en-US" sz="1400" b="1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そして人間の機微を描き続けてきた作家</a:t>
            </a: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本シリーズでは以下を担い</a:t>
            </a:r>
            <a:r>
              <a:rPr lang="ja-JP" alt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、</a:t>
            </a: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キュレーターとして参加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作品選定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世界観監修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文学的クオリティ統括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単なる朗読劇ではなく、作家と一緒になって届ける</a:t>
            </a:r>
            <a:endParaRPr lang="en-US" sz="1400" b="1" dirty="0">
              <a:solidFill>
                <a:srgbClr val="C5283D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文学レーベルとして展開します</a:t>
            </a: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</p:txBody>
      </p:sp>
      <p:pic>
        <p:nvPicPr>
          <p:cNvPr id="11" name="図 10" descr="カーテンの前に座っている男性&#10;&#10;AI 生成コンテンツは誤りを含む可能性があります。">
            <a:extLst>
              <a:ext uri="{FF2B5EF4-FFF2-40B4-BE49-F238E27FC236}">
                <a16:creationId xmlns:a16="http://schemas.microsoft.com/office/drawing/2014/main" id="{E1FAA60E-092F-A05E-48FF-5EA996A74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80" y="1905340"/>
            <a:ext cx="3394689" cy="184726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llage_b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457200" y="182880"/>
            <a:ext cx="7205330" cy="731520"/>
          </a:xfrm>
          <a:prstGeom prst="rect">
            <a:avLst/>
          </a:prstGeom>
          <a:ln/>
          <a:effectLst>
            <a:softEdge rad="1270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５．イラストレーター：</a:t>
            </a:r>
            <a:r>
              <a:rPr lang="en-US" sz="3200" b="1" dirty="0" err="1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ラジカル鈴木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Shape 2"/>
          <p:cNvSpPr/>
          <p:nvPr/>
        </p:nvSpPr>
        <p:spPr>
          <a:xfrm>
            <a:off x="4572000" y="1463040"/>
            <a:ext cx="4040372" cy="310896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5" name="Text 3"/>
          <p:cNvSpPr/>
          <p:nvPr/>
        </p:nvSpPr>
        <p:spPr>
          <a:xfrm>
            <a:off x="4635795" y="1484306"/>
            <a:ext cx="4139611" cy="301141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独特の線と色彩感覚で、どこか懐かしく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どこか不穏な幻想世界</a:t>
            </a: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を描くイラストレータ</a:t>
            </a: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ー。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ユーモアと毒気が共存する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ビジュアルは、文学と深く響き合う。</a:t>
            </a:r>
            <a:endParaRPr lang="en-US" sz="1400" dirty="0"/>
          </a:p>
        </p:txBody>
      </p:sp>
      <p:pic>
        <p:nvPicPr>
          <p:cNvPr id="11" name="図 10" descr="傘を持っている人&#10;&#10;AI 生成コンテンツは誤りを含む可能性があります。">
            <a:extLst>
              <a:ext uri="{FF2B5EF4-FFF2-40B4-BE49-F238E27FC236}">
                <a16:creationId xmlns:a16="http://schemas.microsoft.com/office/drawing/2014/main" id="{2914BE34-6FAE-54A8-AA08-D81836B3A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99" y="1539324"/>
            <a:ext cx="4104167" cy="295639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６．QPSSとは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457200" y="1153633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QUOBO PICTURES Screenwriters Studio（QPSS）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1610833"/>
            <a:ext cx="8229600" cy="7315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「物語の力で世界を動かす」知的生産工房。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3657600" y="2600103"/>
            <a:ext cx="5287926" cy="21265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映画・ドラマの企画開発から、ゲーム、企業キャラクター開発まで、構成力と創造性であらゆる物語を設計・構築するクリエイティブ集団です。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本シリーズでは、脚本構成・舞台演出設計・音響設計を統括</a:t>
            </a:r>
            <a:r>
              <a:rPr lang="ja-JP" alt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文学作品を“舞台言語”へ翻訳する役割を担います。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u="sng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HP：http://www.quobo-pic.com</a:t>
            </a:r>
            <a:endParaRPr lang="en-US" sz="1400" dirty="0"/>
          </a:p>
        </p:txBody>
      </p:sp>
      <p:pic>
        <p:nvPicPr>
          <p:cNvPr id="9" name="図 8" descr="人, 屋外, 民衆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F5D16F15-CF7E-1103-7CF0-BCDFAB769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863789"/>
            <a:ext cx="3129516" cy="147420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７．メディア展開 ＆ キャラクター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457200" y="1195454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本公演は単発イベントではなく、継続的なシリーズIPとして展開。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411480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1E2761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57200" y="1920240"/>
            <a:ext cx="4114800" cy="45720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展開予定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7200" y="2320024"/>
            <a:ext cx="4228214" cy="140846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劇場朗読公演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ポッドキャスト配信 / 音声アーカイブ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サブスク配信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書籍コラボ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グッズ展開 / オリジナルキャラクター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12898" y="384048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聴く文学ブランドとして</a:t>
            </a:r>
            <a:r>
              <a:rPr lang="en-US" altLang="ja-JP" sz="1300" b="1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IP</a:t>
            </a:r>
            <a:r>
              <a:rPr lang="ja-JP" altLang="en-US" sz="13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化を目指します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754880" y="1920240"/>
            <a:ext cx="393192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blurRad="635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10" name="Text 8"/>
          <p:cNvSpPr/>
          <p:nvPr/>
        </p:nvSpPr>
        <p:spPr>
          <a:xfrm>
            <a:off x="4754880" y="1920240"/>
            <a:ext cx="3931920" cy="457200"/>
          </a:xfrm>
          <a:prstGeom prst="rect">
            <a:avLst/>
          </a:prstGeom>
          <a:solidFill>
            <a:srgbClr val="C5283D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オリジナルマスコット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868958" y="2379567"/>
            <a:ext cx="3000722" cy="19882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200"/>
              </a:lnSpc>
              <a:buNone/>
            </a:pP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耳を象ったキャラクタ</a:t>
            </a:r>
            <a:r>
              <a:rPr 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</a:t>
            </a:r>
            <a:r>
              <a:rPr lang="ja-JP" alt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を制作予定</a:t>
            </a:r>
            <a:endParaRPr lang="en-US" sz="110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グッズ化やキャラクタービジネスでも展開</a:t>
            </a:r>
            <a:endParaRPr lang="en-US" sz="1100" dirty="0"/>
          </a:p>
          <a:p>
            <a:pPr marL="0" indent="0">
              <a:lnSpc>
                <a:spcPts val="2200"/>
              </a:lnSpc>
              <a:buNone/>
            </a:pPr>
            <a:r>
              <a:rPr lang="en-US" altLang="ja-JP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IP</a:t>
            </a: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の</a:t>
            </a:r>
            <a:r>
              <a:rPr lang="ja-JP" alt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定着と</a:t>
            </a: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愛着を醸成します</a:t>
            </a:r>
            <a:r>
              <a:rPr 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100" dirty="0"/>
          </a:p>
        </p:txBody>
      </p:sp>
      <p:pic>
        <p:nvPicPr>
          <p:cNvPr id="15" name="図 14" descr="挿絵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12186A3A-24ED-5335-C960-412A83BCC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294" y="2493779"/>
            <a:ext cx="1014133" cy="18740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</TotalTime>
  <Words>395</Words>
  <Application>Microsoft Office PowerPoint</Application>
  <PresentationFormat>画面に合わせる (16:9)</PresentationFormat>
  <Paragraphs>108</Paragraphs>
  <Slides>11</Slides>
  <Notes>11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4" baseType="lpstr">
      <vt:lpstr>Yu Mincho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聞き耳アワーシリーズ 企画書</dc:title>
  <dc:subject>PptxGenJS Presentation</dc:subject>
  <dc:creator>QPSS</dc:creator>
  <cp:lastModifiedBy>直輝 津田</cp:lastModifiedBy>
  <cp:revision>1</cp:revision>
  <dcterms:created xsi:type="dcterms:W3CDTF">2026-02-25T16:43:08Z</dcterms:created>
  <dcterms:modified xsi:type="dcterms:W3CDTF">2026-02-27T08:58:03Z</dcterms:modified>
</cp:coreProperties>
</file>